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759C37-85A5-49AE-A5DD-BBA0EA5351F8}" type="datetimeFigureOut">
              <a:rPr lang="en-US" smtClean="0"/>
              <a:pPr/>
              <a:t>1/17/2015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FAA822-D76B-438F-8545-04CB4830697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Предикат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пронађите предикате и одредите да ли су глаголски или именски: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Авиони су надлетали град.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Марко је пилот.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суботу ћемо ићи на излет.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Копаоник је највиша планина.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Авиони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 надлетали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град. (глаголски)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Марко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пилот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(именски)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суботу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ћемо ићи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 излет. (глаголски)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Копаоник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највиша планина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(именски)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Рано ујутру Марко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одлази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у вртић.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Шта ради Марко?)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предшколац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Шта је он?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вртићу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 игра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Шта Марко ради у вртићу?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Истакнуте речи врше службу предиката.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Предикат је главни члан реченице који означава радњу, стање или особину која се приписује субјекту.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питање: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Шта ради субјекат?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Уочите предикате у наредним реченицама: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Милош се јутрос успавао.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Вечерас играмо најважнију утакмицу.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Научићу ову песму напамет.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Милош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јутрос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успавао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Вечерас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играмо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најважнију утакмицу.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Научићу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ову песму напамет.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Која врста речи врши службу предиката у овим реченицама?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Глаголски предикат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састоји се од глагола у личном глаголском облику.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Михаило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књигу.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Уочите предикате у наредним реченицама: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Михаило је висок.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Она је ученица.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Марко је први.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 је најбољи кошаркаш.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Михаило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висок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ученица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Марко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први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најбољи кошаркаш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Које врсте речи врше службу предиката?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Именски предикат 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састоји се од помоћног глагола јесам или бити и неке именске речи (именице, придева, заменице или броја).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 био добар фудбалер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</TotalTime>
  <Words>271</Words>
  <Application>Microsoft Office PowerPoint</Application>
  <PresentationFormat>On-screen Show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Предикат</vt:lpstr>
      <vt:lpstr>Slide 2</vt:lpstr>
      <vt:lpstr>Истакнуте речи врше службу предиката.</vt:lpstr>
      <vt:lpstr>Уочите предикате у наредним реченицама:</vt:lpstr>
      <vt:lpstr>Slide 5</vt:lpstr>
      <vt:lpstr>Глаголски предикат састоји се од глагола у личном глаголском облику.</vt:lpstr>
      <vt:lpstr>Уочите предикате у наредним реченицама:</vt:lpstr>
      <vt:lpstr>Slide 8</vt:lpstr>
      <vt:lpstr>Именски предикат састоји се од помоћног глагола јесам или бити и неке именске речи (именице, придева, заменице или броја).</vt:lpstr>
      <vt:lpstr>У наредним реченицама пронађите предикате и одредите да ли су глаголски или именски: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Предикат</dc:title>
  <dc:creator>mihailo</dc:creator>
  <cp:lastModifiedBy>mihailo</cp:lastModifiedBy>
  <cp:revision>7</cp:revision>
  <dcterms:created xsi:type="dcterms:W3CDTF">2015-01-17T12:16:03Z</dcterms:created>
  <dcterms:modified xsi:type="dcterms:W3CDTF">2015-01-17T14:38:41Z</dcterms:modified>
</cp:coreProperties>
</file>